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3" r:id="rId8"/>
    <p:sldId id="264" r:id="rId9"/>
    <p:sldId id="265" r:id="rId10"/>
    <p:sldId id="266" r:id="rId11"/>
    <p:sldId id="270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1"/>
    <p:restoredTop sz="94737"/>
  </p:normalViewPr>
  <p:slideViewPr>
    <p:cSldViewPr snapToGrid="0" snapToObjects="1">
      <p:cViewPr varScale="1">
        <p:scale>
          <a:sx n="205" d="100"/>
          <a:sy n="205" d="100"/>
        </p:scale>
        <p:origin x="52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25E78-7054-8E49-AA15-F37B44D89C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08D6A8-A3E2-224C-B1FB-25916F166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4D5EF-B6D5-4344-8AA8-64BDB3D7F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B32D2-3F39-844B-99E5-B7BA920FF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E9F18-26C3-7049-8473-7E506A8E7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181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8D29C-2BA5-8944-8FF6-E61901F5A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C5704-6B2E-454D-8F8D-A6D75DDEC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BA92A-969A-4146-88D9-CE2750935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E7BF2-E44D-DF48-98F8-51A6689C9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A643D-E4A5-8740-8ED1-29C22FD3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50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39211-BAD6-7448-972E-05AA4F1F2C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0DE6F4-6D59-7C41-B442-7DA5B5A2B6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5B794-5656-704C-B653-3D68051E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05B82-13A0-3B43-9FD6-94B4CA832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20BA0-2402-2147-A3FC-147CDA52D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425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6A9-96F6-554D-84F9-3C8D9A4BC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83377-F006-C943-9691-1D9861702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57A51-45FD-B646-8971-0E102F598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211AA-CDB2-D84E-A57A-879D2D5F3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74282-D04B-9C4B-8ECA-4AF5D1674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36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B5853-2E48-6541-8E51-AD207B085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FD872-50DE-E149-A83D-C252A5113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5C615-4160-6C43-A0A6-900691153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A6984-7C86-8745-977F-4110596D3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3FDE6-C915-CD43-AE81-1B185CB4E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351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89370-ADD9-164C-8FA0-FF018CDD7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DA378-6F71-AE45-98C1-5810453E2A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B8E9BE-DA3F-1B45-B188-3BBB0DFF3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1DA0A1-2038-E149-984E-7048362D0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783CD-D03C-0144-9777-78362EE29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45728D-87B5-7546-B708-084A77A74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00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80D73-FDE4-8A45-BCE6-26DE8230A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3AD3B2-4ABB-474F-A2C8-6A759F727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48FDF-10F8-7B4C-A27B-C13965EFA8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1BC8C8-06A7-7E46-92B6-94109DDB2C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330B7A-5E36-DC45-A937-B3D6AB21A1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5C2B87-2AB5-8742-A7FC-33C126852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238BCD-55BD-9F47-8136-5369E3B5F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017D74-ADAB-6A4F-96D7-CD649DF03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721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741BD-408D-4D49-AEEA-557988964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BE9460-4A1B-B042-9C1C-3D8D418B9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29A56A-67F1-7F40-B9FA-ECFA3ABD9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86FBCC-D526-284E-9AC9-81FDB3F0D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02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F230F3-9171-1047-969A-F2D082C1B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059A74-24F4-F04F-B0BE-01E9E52C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45A33-C7ED-F94C-BFD9-2D1C53DC0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67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D4170-E96B-F94A-A969-3225CCE14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0F78D-9994-174D-9023-B8B4814B2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9D3038-939D-024F-AE71-4837804157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BBC77A-CAE5-474D-B39B-7EC3E45A4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421274-4561-724B-908C-9A7414A6F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408B1E-C18E-C743-82DF-2F0A0C1C3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00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883D4-D913-F249-AEC6-F362B9EE1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80FAF1-5E20-794B-862F-318BAFB4EA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1B1CD5-1544-E144-9E75-E5E102493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B9E57-592A-694C-A8B0-206919FE4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AC37A-000A-B445-A59A-E7EA56F99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B23D78-71E7-4F49-A949-53457B534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296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D71337-9FDF-564F-A0EF-ECCAA3A92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E8960F-B48B-634F-86ED-14C7A81FB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940FB-7D57-D944-A96A-234BAD96E6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C4861-A1C4-864F-91D4-6AF260821C56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1B81E-F121-8D46-BCA9-CFDB733F5E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997DD-91E1-1F46-97B5-F52D743A6A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4CDDA-9EB9-0440-A573-277E754B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74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jar-download.com/online-maven-download-tool.php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atson-visual-recognition.ng.bluemix.net/" TargetMode="External"/><Relationship Id="rId2" Type="http://schemas.openxmlformats.org/officeDocument/2006/relationships/hyperlink" Target="https://console.bluemix.net/catalog/services/visual-recognitio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8FDE0E-DFE3-1746-831E-E6467D46FDE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5275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8759"/>
            <a:ext cx="12192000" cy="68667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DD4D14-9408-9F4B-8A13-CD183B56D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156" y="2090456"/>
            <a:ext cx="8893995" cy="1179049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latin typeface="Myriad Pro Condensed" panose="020B0506030403020204" pitchFamily="34" charset="0"/>
              </a:rPr>
              <a:t>IBM Watson</a:t>
            </a:r>
            <a:r>
              <a:rPr lang="en-US" dirty="0">
                <a:latin typeface="Myriad Pro Condensed" panose="020B0506030403020204" pitchFamily="34" charset="0"/>
              </a:rPr>
              <a:t> Visual Recognition API</a:t>
            </a:r>
            <a:br>
              <a:rPr lang="en-US" dirty="0">
                <a:latin typeface="Myriad Pro Condensed" panose="020B0506030403020204" pitchFamily="34" charset="0"/>
              </a:rPr>
            </a:br>
            <a:r>
              <a:rPr lang="en-US" sz="3600" dirty="0">
                <a:latin typeface="Myriad Pro Condensed" panose="020B0506030403020204" pitchFamily="34" charset="0"/>
              </a:rPr>
              <a:t>by Isaac Ramírez Herrera</a:t>
            </a:r>
            <a:endParaRPr lang="en-US" dirty="0">
              <a:latin typeface="Myriad Pro Condensed" panose="020B0506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10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DACF-06C9-2F46-BC55-466E87AF0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yriad Pro Bold Condensed" panose="020B0503030403020204" pitchFamily="34" charset="0"/>
              </a:rPr>
              <a:t>Using the service in Java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0D60A4E-7A8D-E541-A6C9-F6429843D84E}"/>
              </a:ext>
            </a:extLst>
          </p:cNvPr>
          <p:cNvCxnSpPr>
            <a:cxnSpLocks/>
          </p:cNvCxnSpPr>
          <p:nvPr/>
        </p:nvCxnSpPr>
        <p:spPr>
          <a:xfrm>
            <a:off x="933189" y="1396652"/>
            <a:ext cx="1042061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DF7E22-F9ED-0741-B472-2576CCB3E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09336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Myriad Pro Condensed" panose="020B0506030403020204" pitchFamily="34" charset="0"/>
              </a:rPr>
              <a:t>Download the Watson SDK and all its dependencies:</a:t>
            </a:r>
          </a:p>
          <a:p>
            <a:pPr lvl="1"/>
            <a:r>
              <a:rPr lang="en-US" dirty="0">
                <a:latin typeface="Myriad Pro Condensed" panose="020B0506030403020204" pitchFamily="34" charset="0"/>
              </a:rPr>
              <a:t>Go to </a:t>
            </a:r>
            <a:r>
              <a:rPr lang="en-US" dirty="0">
                <a:latin typeface="Myriad Pro Condensed" panose="020B0506030403020204" pitchFamily="34" charset="0"/>
                <a:hlinkClick r:id="rId2"/>
              </a:rPr>
              <a:t>https://jar-download.com/online-maven-download-tool.php</a:t>
            </a:r>
            <a:endParaRPr lang="en-US" dirty="0">
              <a:latin typeface="Myriad Pro Condensed" panose="020B0506030403020204" pitchFamily="34" charset="0"/>
            </a:endParaRPr>
          </a:p>
          <a:p>
            <a:pPr lvl="1"/>
            <a:r>
              <a:rPr lang="en-US" dirty="0">
                <a:latin typeface="Myriad Pro Condensed" panose="020B0506030403020204" pitchFamily="34" charset="0"/>
              </a:rPr>
              <a:t>Paste the maven xml:</a:t>
            </a:r>
          </a:p>
          <a:p>
            <a:pPr marL="914400" lvl="2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&lt;dependency&gt;     </a:t>
            </a:r>
          </a:p>
          <a:p>
            <a:pPr marL="914400" lvl="2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groupId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com.ibm.watson.developer_cloud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groupId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marL="914400" lvl="2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artifactId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&gt;visual-recognition&lt;/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artifactId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pPr marL="914400" lvl="2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&lt;version&gt;6.5.1&lt;/version&gt;</a:t>
            </a:r>
          </a:p>
          <a:p>
            <a:pPr marL="914400" lvl="2" indent="0">
              <a:buNone/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&lt;/dependency&gt;</a:t>
            </a:r>
          </a:p>
          <a:p>
            <a:pPr lvl="1"/>
            <a:r>
              <a:rPr lang="en-US" dirty="0">
                <a:latin typeface="Myriad Pro Condensed" panose="020B0506030403020204" pitchFamily="34" charset="0"/>
              </a:rPr>
              <a:t>Hit submit.</a:t>
            </a:r>
          </a:p>
          <a:p>
            <a:pPr lvl="1"/>
            <a:endParaRPr lang="en-US" dirty="0">
              <a:latin typeface="Myriad Pro Condensed" panose="020B0506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094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DACF-06C9-2F46-BC55-466E87AF0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yriad Pro Bold Condensed" panose="020B0503030403020204" pitchFamily="34" charset="0"/>
              </a:rPr>
              <a:t>Using the service in Java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0D60A4E-7A8D-E541-A6C9-F6429843D84E}"/>
              </a:ext>
            </a:extLst>
          </p:cNvPr>
          <p:cNvCxnSpPr>
            <a:cxnSpLocks/>
          </p:cNvCxnSpPr>
          <p:nvPr/>
        </p:nvCxnSpPr>
        <p:spPr>
          <a:xfrm>
            <a:off x="933189" y="1396652"/>
            <a:ext cx="1042061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DF7E22-F9ED-0741-B472-2576CCB3E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09336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Myriad Pro Condensed" panose="020B0506030403020204" pitchFamily="34" charset="0"/>
              </a:rPr>
              <a:t>Unzip the file</a:t>
            </a:r>
          </a:p>
          <a:p>
            <a:r>
              <a:rPr lang="en-US" dirty="0">
                <a:latin typeface="Myriad Pro Condensed" panose="020B0506030403020204" pitchFamily="34" charset="0"/>
              </a:rPr>
              <a:t>Copy the dependencies to the lib folder</a:t>
            </a:r>
          </a:p>
          <a:p>
            <a:r>
              <a:rPr lang="en-US" dirty="0">
                <a:latin typeface="Myriad Pro Condensed" panose="020B0506030403020204" pitchFamily="34" charset="0"/>
              </a:rPr>
              <a:t>Add them to the build path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16E003-7F97-B947-97CF-FAF8D4B26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8888" y="3470593"/>
            <a:ext cx="5584409" cy="338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131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DACF-06C9-2F46-BC55-466E87AF0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468" y="2626073"/>
            <a:ext cx="10515600" cy="1325563"/>
          </a:xfrm>
        </p:spPr>
        <p:txBody>
          <a:bodyPr/>
          <a:lstStyle/>
          <a:p>
            <a:r>
              <a:rPr lang="en-US" b="1" dirty="0">
                <a:latin typeface="Myriad Pro Bold Condensed" panose="020B0503030403020204" pitchFamily="34" charset="0"/>
              </a:rPr>
              <a:t>We are ready to code!</a:t>
            </a:r>
          </a:p>
        </p:txBody>
      </p:sp>
    </p:spTree>
    <p:extLst>
      <p:ext uri="{BB962C8B-B14F-4D97-AF65-F5344CB8AC3E}">
        <p14:creationId xmlns:p14="http://schemas.microsoft.com/office/powerpoint/2010/main" val="3272637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DACF-06C9-2F46-BC55-466E87AF0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yriad Pro Bold Condensed" panose="020B0503030403020204" pitchFamily="34" charset="0"/>
              </a:rPr>
              <a:t>What is it about?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C5EEB-8359-6A4F-9BD7-BE59FAAAA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yriad Pro Condensed" panose="020B0506030403020204" pitchFamily="34" charset="0"/>
              </a:rPr>
              <a:t>The IBM Watson™ Visual Recognition service uses deep learning algorithms to analyze images for scenes, objects, faces, and other content. The response includes keywords that provide information about the content.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51293DB-11EC-7449-9712-05642521B3D8}"/>
              </a:ext>
            </a:extLst>
          </p:cNvPr>
          <p:cNvCxnSpPr>
            <a:cxnSpLocks/>
          </p:cNvCxnSpPr>
          <p:nvPr/>
        </p:nvCxnSpPr>
        <p:spPr>
          <a:xfrm>
            <a:off x="933189" y="1396652"/>
            <a:ext cx="1042061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908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DACF-06C9-2F46-BC55-466E87AF0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yriad Pro Bold Condensed" panose="020B0503030403020204" pitchFamily="34" charset="0"/>
              </a:rPr>
              <a:t>How to use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04FA4C-03A2-1745-939F-AFD575651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555" y="1542789"/>
            <a:ext cx="8255000" cy="47244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565983C-6530-0C43-9D40-72653127E452}"/>
              </a:ext>
            </a:extLst>
          </p:cNvPr>
          <p:cNvCxnSpPr>
            <a:cxnSpLocks/>
          </p:cNvCxnSpPr>
          <p:nvPr/>
        </p:nvCxnSpPr>
        <p:spPr>
          <a:xfrm>
            <a:off x="933189" y="1396652"/>
            <a:ext cx="1042061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5698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DACF-06C9-2F46-BC55-466E87AF0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yriad Pro Bold Condensed" panose="020B0503030403020204" pitchFamily="34" charset="0"/>
              </a:rPr>
              <a:t>Use cases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B12FD2A-BD10-0244-8F6A-DE902A3DA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0" indent="0" fontAlgn="base">
              <a:buNone/>
            </a:pPr>
            <a:r>
              <a:rPr lang="en-US" dirty="0">
                <a:latin typeface="Myriad Pro Condensed" panose="020B0506030403020204" pitchFamily="34" charset="0"/>
              </a:rPr>
              <a:t>The Visual Recognition service can be used for diverse applications and industries, such as:</a:t>
            </a:r>
          </a:p>
          <a:p>
            <a:pPr marL="0" indent="0" fontAlgn="base">
              <a:buNone/>
            </a:pPr>
            <a:endParaRPr lang="en-US" dirty="0">
              <a:latin typeface="Myriad Pro Condensed" panose="020B0506030403020204" pitchFamily="34" charset="0"/>
            </a:endParaRPr>
          </a:p>
          <a:p>
            <a:pPr fontAlgn="base"/>
            <a:r>
              <a:rPr lang="en-US" b="1" dirty="0">
                <a:latin typeface="Myriad Pro Condensed" panose="020B0506030403020204" pitchFamily="34" charset="0"/>
              </a:rPr>
              <a:t>Manufacturing</a:t>
            </a:r>
            <a:r>
              <a:rPr lang="en-US" dirty="0">
                <a:latin typeface="Myriad Pro Condensed" panose="020B0506030403020204" pitchFamily="34" charset="0"/>
              </a:rPr>
              <a:t>: Use images from a manufacturing setting to make sure products are being positioned correctly on an assembly line</a:t>
            </a:r>
          </a:p>
          <a:p>
            <a:pPr fontAlgn="base"/>
            <a:r>
              <a:rPr lang="en-US" b="1" dirty="0">
                <a:latin typeface="Myriad Pro Condensed" panose="020B0506030403020204" pitchFamily="34" charset="0"/>
              </a:rPr>
              <a:t>Visual auditing</a:t>
            </a:r>
            <a:r>
              <a:rPr lang="en-US" dirty="0">
                <a:latin typeface="Myriad Pro Condensed" panose="020B0506030403020204" pitchFamily="34" charset="0"/>
              </a:rPr>
              <a:t>: Look for visual compliance or deterioration in a fleet of trucks, planes, or windmills out in the field, train custom models to understand what defects look like</a:t>
            </a:r>
          </a:p>
          <a:p>
            <a:pPr fontAlgn="base"/>
            <a:r>
              <a:rPr lang="en-US" b="1" dirty="0">
                <a:latin typeface="Myriad Pro Condensed" panose="020B0506030403020204" pitchFamily="34" charset="0"/>
              </a:rPr>
              <a:t>Insurance</a:t>
            </a:r>
            <a:r>
              <a:rPr lang="en-US" dirty="0">
                <a:latin typeface="Myriad Pro Condensed" panose="020B0506030403020204" pitchFamily="34" charset="0"/>
              </a:rPr>
              <a:t>: Rapidly process claims by using images to classify claims into different categories</a:t>
            </a:r>
          </a:p>
          <a:p>
            <a:pPr fontAlgn="base"/>
            <a:r>
              <a:rPr lang="en-US" b="1" dirty="0">
                <a:latin typeface="Myriad Pro Condensed" panose="020B0506030403020204" pitchFamily="34" charset="0"/>
              </a:rPr>
              <a:t>Social listening</a:t>
            </a:r>
            <a:r>
              <a:rPr lang="en-US" dirty="0">
                <a:latin typeface="Myriad Pro Condensed" panose="020B0506030403020204" pitchFamily="34" charset="0"/>
              </a:rPr>
              <a:t>: Use images from your product line or your logo to track buzz about your company on social media</a:t>
            </a:r>
          </a:p>
          <a:p>
            <a:pPr fontAlgn="base"/>
            <a:r>
              <a:rPr lang="en-US" b="1" dirty="0">
                <a:latin typeface="Myriad Pro Condensed" panose="020B0506030403020204" pitchFamily="34" charset="0"/>
              </a:rPr>
              <a:t>Social commerce</a:t>
            </a:r>
            <a:r>
              <a:rPr lang="en-US" dirty="0">
                <a:latin typeface="Myriad Pro Condensed" panose="020B0506030403020204" pitchFamily="34" charset="0"/>
              </a:rPr>
              <a:t>: Use an image of a plated dish to find out which restaurant serves it and find reviews, use a travel photo to find vacation suggestions based on similar experiences</a:t>
            </a:r>
          </a:p>
          <a:p>
            <a:pPr fontAlgn="base"/>
            <a:r>
              <a:rPr lang="en-US" b="1" dirty="0">
                <a:latin typeface="Myriad Pro Condensed" panose="020B0506030403020204" pitchFamily="34" charset="0"/>
              </a:rPr>
              <a:t>Retail</a:t>
            </a:r>
            <a:r>
              <a:rPr lang="en-US" dirty="0">
                <a:latin typeface="Myriad Pro Condensed" panose="020B0506030403020204" pitchFamily="34" charset="0"/>
              </a:rPr>
              <a:t>: Take a photo of a favorite outfit to find stores with those clothes in stock or on sale, use a travel image to find retail suggestions in that area</a:t>
            </a:r>
          </a:p>
          <a:p>
            <a:pPr fontAlgn="base"/>
            <a:r>
              <a:rPr lang="en-US" b="1" dirty="0">
                <a:latin typeface="Myriad Pro Condensed" panose="020B0506030403020204" pitchFamily="34" charset="0"/>
              </a:rPr>
              <a:t>Education</a:t>
            </a:r>
            <a:r>
              <a:rPr lang="en-US" dirty="0">
                <a:latin typeface="Myriad Pro Condensed" panose="020B0506030403020204" pitchFamily="34" charset="0"/>
              </a:rPr>
              <a:t>: Create image-based applications to educate about taxonomies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6BD48DB-BD09-6E43-AAA5-882DA7F8C031}"/>
              </a:ext>
            </a:extLst>
          </p:cNvPr>
          <p:cNvCxnSpPr>
            <a:cxnSpLocks/>
          </p:cNvCxnSpPr>
          <p:nvPr/>
        </p:nvCxnSpPr>
        <p:spPr>
          <a:xfrm>
            <a:off x="933189" y="1396652"/>
            <a:ext cx="1042061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7808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DACF-06C9-2F46-BC55-466E87AF0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yriad Pro Bold Condensed" panose="020B0503030403020204" pitchFamily="34" charset="0"/>
              </a:rPr>
              <a:t>What are we going to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C5EEB-8359-6A4F-9BD7-BE59FAAAA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yriad Pro Condensed" panose="020B0506030403020204" pitchFamily="34" charset="0"/>
              </a:rPr>
              <a:t>Configure the IBM Watson Visual Recognition service in IBM Cloud</a:t>
            </a:r>
          </a:p>
          <a:p>
            <a:r>
              <a:rPr lang="en-US" dirty="0">
                <a:latin typeface="Myriad Pro Condensed" panose="020B0506030403020204" pitchFamily="34" charset="0"/>
              </a:rPr>
              <a:t>Use the Java SDK to train the API to recognize images</a:t>
            </a:r>
          </a:p>
          <a:p>
            <a:r>
              <a:rPr lang="en-US" dirty="0">
                <a:latin typeface="Myriad Pro Condensed" panose="020B0506030403020204" pitchFamily="34" charset="0"/>
              </a:rPr>
              <a:t>Create a simple CLI application to execute these tasks.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0D60A4E-7A8D-E541-A6C9-F6429843D84E}"/>
              </a:ext>
            </a:extLst>
          </p:cNvPr>
          <p:cNvCxnSpPr>
            <a:cxnSpLocks/>
          </p:cNvCxnSpPr>
          <p:nvPr/>
        </p:nvCxnSpPr>
        <p:spPr>
          <a:xfrm>
            <a:off x="933189" y="1396652"/>
            <a:ext cx="1042061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6641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DACF-06C9-2F46-BC55-466E87AF0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yriad Pro Bold Condensed" panose="020B0503030403020204" pitchFamily="34" charset="0"/>
              </a:rPr>
              <a:t>Service configuration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0D60A4E-7A8D-E541-A6C9-F6429843D84E}"/>
              </a:ext>
            </a:extLst>
          </p:cNvPr>
          <p:cNvCxnSpPr>
            <a:cxnSpLocks/>
          </p:cNvCxnSpPr>
          <p:nvPr/>
        </p:nvCxnSpPr>
        <p:spPr>
          <a:xfrm>
            <a:off x="933189" y="1396652"/>
            <a:ext cx="1042061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DF7E22-F9ED-0741-B472-2576CCB3E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yriad Pro Condensed" panose="020B0506030403020204" pitchFamily="34" charset="0"/>
              </a:rPr>
              <a:t>Go to </a:t>
            </a:r>
            <a:r>
              <a:rPr lang="en-US" dirty="0">
                <a:latin typeface="Myriad Pro Condensed" panose="020B0506030403020204" pitchFamily="34" charset="0"/>
                <a:hlinkClick r:id="rId2"/>
              </a:rPr>
              <a:t>https://console.bluemix.net/catalog/services/visual-recognition</a:t>
            </a:r>
            <a:endParaRPr lang="en-US" dirty="0">
              <a:latin typeface="Myriad Pro Condensed" panose="020B0506030403020204" pitchFamily="34" charset="0"/>
            </a:endParaRPr>
          </a:p>
          <a:p>
            <a:r>
              <a:rPr lang="en-US" dirty="0">
                <a:latin typeface="Myriad Pro Condensed" panose="020B0506030403020204" pitchFamily="34" charset="0"/>
              </a:rPr>
              <a:t>Create the service</a:t>
            </a:r>
          </a:p>
          <a:p>
            <a:r>
              <a:rPr lang="en-US" dirty="0">
                <a:latin typeface="Myriad Pro Condensed" panose="020B0506030403020204" pitchFamily="34" charset="0"/>
              </a:rPr>
              <a:t>Retrieve the credentials</a:t>
            </a:r>
          </a:p>
          <a:p>
            <a:r>
              <a:rPr lang="en-US" dirty="0">
                <a:latin typeface="Myriad Pro Condensed" panose="020B0506030403020204" pitchFamily="34" charset="0"/>
              </a:rPr>
              <a:t>Make sure it is properly set by testing it using Postman</a:t>
            </a:r>
          </a:p>
          <a:p>
            <a:r>
              <a:rPr lang="en-US" dirty="0">
                <a:latin typeface="Myriad Pro Condensed" panose="020B0506030403020204" pitchFamily="34" charset="0"/>
                <a:hlinkClick r:id="rId3"/>
              </a:rPr>
              <a:t>https://watson-visual-recognition.ng.bluemix.net/</a:t>
            </a:r>
            <a:r>
              <a:rPr lang="en-US" dirty="0">
                <a:latin typeface="Myriad Pro Condensed" panose="020B0506030403020204" pitchFamily="34" charset="0"/>
              </a:rPr>
              <a:t> can be use to </a:t>
            </a:r>
            <a:r>
              <a:rPr lang="en-US" dirty="0" err="1">
                <a:latin typeface="Myriad Pro Condensed" panose="020B0506030403020204" pitchFamily="34" charset="0"/>
              </a:rPr>
              <a:t>iteract</a:t>
            </a:r>
            <a:r>
              <a:rPr lang="en-US" dirty="0">
                <a:latin typeface="Myriad Pro Condensed" panose="020B0506030403020204" pitchFamily="34" charset="0"/>
              </a:rPr>
              <a:t> with the service.</a:t>
            </a:r>
          </a:p>
        </p:txBody>
      </p:sp>
    </p:spTree>
    <p:extLst>
      <p:ext uri="{BB962C8B-B14F-4D97-AF65-F5344CB8AC3E}">
        <p14:creationId xmlns:p14="http://schemas.microsoft.com/office/powerpoint/2010/main" val="3955405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B34214-DFCB-A146-BD86-112C6D5DAD8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4646" y="3139736"/>
            <a:ext cx="9057058" cy="35491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26816E-C9A3-5840-9F6C-4FD506B68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685" y="629949"/>
            <a:ext cx="9073019" cy="226986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929B5BC-CC2E-8548-9BEE-FA9D3F783297}"/>
              </a:ext>
            </a:extLst>
          </p:cNvPr>
          <p:cNvSpPr/>
          <p:nvPr/>
        </p:nvSpPr>
        <p:spPr>
          <a:xfrm>
            <a:off x="6155194" y="1853852"/>
            <a:ext cx="4466877" cy="632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0F3757-EF42-AC4E-A16B-E3EECCA2EC2B}"/>
              </a:ext>
            </a:extLst>
          </p:cNvPr>
          <p:cNvSpPr/>
          <p:nvPr/>
        </p:nvSpPr>
        <p:spPr>
          <a:xfrm>
            <a:off x="1618685" y="4217096"/>
            <a:ext cx="4466877" cy="632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939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1B7EE1-F5DF-FD43-A5DF-555487B6F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602" y="1290784"/>
            <a:ext cx="9708006" cy="556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790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3DACF-06C9-2F46-BC55-466E87AF0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yriad Pro Bold Condensed" panose="020B0503030403020204" pitchFamily="34" charset="0"/>
              </a:rPr>
              <a:t>Using the service in Java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0D60A4E-7A8D-E541-A6C9-F6429843D84E}"/>
              </a:ext>
            </a:extLst>
          </p:cNvPr>
          <p:cNvCxnSpPr>
            <a:cxnSpLocks/>
          </p:cNvCxnSpPr>
          <p:nvPr/>
        </p:nvCxnSpPr>
        <p:spPr>
          <a:xfrm>
            <a:off x="933189" y="1396652"/>
            <a:ext cx="1042061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DF7E22-F9ED-0741-B472-2576CCB3E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49658" cy="4351338"/>
          </a:xfrm>
        </p:spPr>
        <p:txBody>
          <a:bodyPr/>
          <a:lstStyle/>
          <a:p>
            <a:r>
              <a:rPr lang="en-US" dirty="0">
                <a:latin typeface="Myriad Pro Condensed" panose="020B0506030403020204" pitchFamily="34" charset="0"/>
              </a:rPr>
              <a:t>Go to Eclipse and create a new Java project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1DEBB1-1CD8-A04A-BFD9-E0418C4ED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368" y="2536520"/>
            <a:ext cx="3983491" cy="3718403"/>
          </a:xfrm>
          <a:prstGeom prst="rect">
            <a:avLst/>
          </a:prstGeom>
        </p:spPr>
      </p:pic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95B1AC8F-A9B1-0F40-A969-190F5F31B35D}"/>
              </a:ext>
            </a:extLst>
          </p:cNvPr>
          <p:cNvSpPr txBox="1">
            <a:spLocks/>
          </p:cNvSpPr>
          <p:nvPr/>
        </p:nvSpPr>
        <p:spPr>
          <a:xfrm>
            <a:off x="5993181" y="1825625"/>
            <a:ext cx="57562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Myriad Pro Condensed" panose="020B0506030403020204" pitchFamily="34" charset="0"/>
              </a:rPr>
              <a:t>Create a new lib folder to store the dependencies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21B4CD-A9A7-874B-8237-FBA8BE672F4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22793" y="2536520"/>
            <a:ext cx="4291685" cy="432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085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2903</TotalTime>
  <Words>282</Words>
  <Application>Microsoft Macintosh PowerPoint</Application>
  <PresentationFormat>Widescreen</PresentationFormat>
  <Paragraphs>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Consolas</vt:lpstr>
      <vt:lpstr>Myriad Pro Bold Condensed</vt:lpstr>
      <vt:lpstr>Myriad Pro Condensed</vt:lpstr>
      <vt:lpstr>Office Theme</vt:lpstr>
      <vt:lpstr>IBM Watson Visual Recognition API by Isaac Ramírez Herrera</vt:lpstr>
      <vt:lpstr>What is it about?</vt:lpstr>
      <vt:lpstr>How to use it</vt:lpstr>
      <vt:lpstr>Use cases</vt:lpstr>
      <vt:lpstr>What are we going to do?</vt:lpstr>
      <vt:lpstr>Service configuration</vt:lpstr>
      <vt:lpstr>PowerPoint Presentation</vt:lpstr>
      <vt:lpstr>PowerPoint Presentation</vt:lpstr>
      <vt:lpstr>Using the service in Java</vt:lpstr>
      <vt:lpstr>Using the service in Java</vt:lpstr>
      <vt:lpstr>Using the service in Java</vt:lpstr>
      <vt:lpstr>We are ready to code!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Watson Visual Recognition API by Isaac Ramírez Herrera.</dc:title>
  <dc:creator>JOSE ISAAC RAMIREZ HERRERA</dc:creator>
  <cp:lastModifiedBy>JOSE ISAAC RAMIREZ HERRERA</cp:lastModifiedBy>
  <cp:revision>17</cp:revision>
  <dcterms:created xsi:type="dcterms:W3CDTF">2018-09-01T14:06:19Z</dcterms:created>
  <dcterms:modified xsi:type="dcterms:W3CDTF">2018-09-03T14:30:34Z</dcterms:modified>
</cp:coreProperties>
</file>

<file path=docProps/thumbnail.jpeg>
</file>